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38" r:id="rId26"/>
    <p:sldId id="340" r:id="rId27"/>
    <p:sldId id="339" r:id="rId28"/>
    <p:sldId id="297"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0" r:id="rId65"/>
    <p:sldId id="371" r:id="rId66"/>
    <p:sldId id="385" r:id="rId67"/>
    <p:sldId id="375" r:id="rId68"/>
    <p:sldId id="395" r:id="rId69"/>
    <p:sldId id="392" r:id="rId70"/>
    <p:sldId id="391" r:id="rId71"/>
    <p:sldId id="322" r:id="rId72"/>
    <p:sldId id="381" r:id="rId73"/>
    <p:sldId id="382" r:id="rId74"/>
    <p:sldId id="384" r:id="rId75"/>
    <p:sldId id="38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5"/>
    <p:restoredTop sz="86788"/>
  </p:normalViewPr>
  <p:slideViewPr>
    <p:cSldViewPr snapToGrid="0">
      <p:cViewPr varScale="1">
        <p:scale>
          <a:sx n="125" d="100"/>
          <a:sy n="125" d="100"/>
        </p:scale>
        <p:origin x="2288"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4.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50961</TotalTime>
  <Words>2423</Words>
  <Application>Microsoft Macintosh PowerPoint</Application>
  <PresentationFormat>Widescreen</PresentationFormat>
  <Paragraphs>399</Paragraphs>
  <Slides>75</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130</cp:revision>
  <dcterms:created xsi:type="dcterms:W3CDTF">2023-11-14T16:04:34Z</dcterms:created>
  <dcterms:modified xsi:type="dcterms:W3CDTF">2024-04-06T18:48:56Z</dcterms:modified>
</cp:coreProperties>
</file>